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Red-ey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ed-ey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ed-ey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ed-ey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ed-ey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ed-ey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ed-ey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ed-ey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ed-ey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ed-ey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ed-ey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ed-ey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ed-ey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ed-ey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ed-ey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ed-ey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ed-ey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ed-ey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ed-ey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ed-ey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ed-ey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ed-ey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ed-ey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ed-ey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ed-ey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Red-ey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ed-ey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ed-ey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ed-ey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Red-ey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Red-ey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Red-ey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Red-ey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ed-ey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Red-ey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Red-ey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Red-ey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Red-ey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Red-ey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Red-ey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Red-ey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Red-ey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ed-ey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Red-ey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ed-ey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Red-ey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Red-eye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Red-eye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Red-eye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Red-eye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Red-eye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Red-eye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Red-eye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Red-eye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Red-eye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ed-ey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Red-eye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Red-eye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Red-eye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Red-eye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Red-eye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Red-eye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Red-eye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Red-eye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Red-eye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Red-eye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ed-ey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Red-eye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Red-eye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Red-eye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Red-eye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Red-eye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Red-eye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Red-eye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Red-eye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8-Red-eye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-Red-eye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ed-ey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-Red-eye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-Red-eye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-Red-eye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-Red-eye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Red-eye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-Red-eye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ed-ey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2025-02-16T08:19:37Z</dcterms:modified>
  <cp:category/>
</cp:coreProperties>
</file>